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D830A-65AB-DAF7-D984-8904FD3EB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52B42BE-FA65-7D78-2C66-C7F954267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B2FD3F-6851-8B8E-9F4F-080A9981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602A1E-7DC8-FBF2-2D7B-F8DE074D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7A4CC9-C29F-0FC6-169E-15571CD44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857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47D10-AF89-DFF1-EC2B-AF6A81BB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1C839B3-E54E-0EE4-E5FA-31670183F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BC1D68-D1A5-9A7B-EB8D-E42DA4F0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5C659D-E8C0-27CE-60A6-04C62E01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285639-B246-D662-3911-D637FB20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35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DF4EB15-6DCB-72E6-12B7-B82160348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D850A1D-D7B5-D07D-654F-6620B1635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95A35B-9207-5D90-CA70-41A7BC4B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ADB7E6A-DCDF-1782-16B5-AFDF62CC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B2AF5F2-6743-E875-7762-73BEFE53D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545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50C05-898B-D6BC-6EAC-362F8297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DBF491A-A6CC-2E9E-9248-B661A40F1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AF924EB-BF8B-32AD-870A-512D1111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6F9A62-5BF2-6FE1-2486-79C86DB7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62880C3-2126-E36B-D2BF-425D67BE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718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67EAB-D801-DD4A-08C6-EDFE61F19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6934608-985B-5AFB-8A8A-48AD04816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7D191BD-1957-F437-3AAF-F0E6006E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F5EA388-F85B-5AF7-4BE0-1EEC87D1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4842AC0-9D03-BA18-4093-A42914C2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480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A44C2-0DFA-A8F0-8D8F-553F6573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3F86602-8F12-68A9-5701-7E4A89FDB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610356F-D059-E597-DAF1-5565EDCD9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486BA01-B7E7-4B6E-90EB-15EE8A35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3BD3BEF-4866-76D1-15FE-89C4CF9D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15D420C-2088-BCB8-11DB-6848AEB31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663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4FABA-FB3D-F90B-D39A-3EEDDB0C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3D3C6FA-432F-EE78-1345-B9A7F498B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E8949A7-359F-8337-5B7A-CC0AF4B8D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9B99CDC-0506-6624-857F-E1E78602A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57EB264-E3A7-FBA6-637F-C35576E93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D65BB8B-1DD6-1896-1CF9-2E9AEE30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C219811-D480-86F7-7AA9-567EA312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E812784-0D38-E610-5BF1-B14076BF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793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ACA19-182E-F8AC-606D-0F74059D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AD9F82B-E4C7-BA82-2387-BCA0E481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4D37B51-AD6F-B377-A985-A1DA7673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1CE36D1-8912-D4DD-0E6B-FB210C6C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887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EA2A03B-8DB7-09AC-E276-7F4C5343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46B3423-C190-7145-4694-C3068EE0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244845-E078-73D6-3540-27AC3BF5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443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D55400-85ED-88DD-7F3A-C7940664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6639F3C-D174-3904-1F52-739A59C85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CF45082-C755-DBAA-A66F-035439422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3750F28-4988-B87A-95BC-5E029E5D1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EDEC617-7940-FFA5-4AAE-796BC5AD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FA60029-B32B-A516-E8CE-25E7A15D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817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6BD9A-6C9D-6700-91A1-7E69C980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A7157BD-FAC0-6031-63B2-55A36FB1A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90C3966-FEDA-AE61-FC94-2A082908B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A24FB35-988B-683F-9B10-2B4E7671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13A7D61-BDE1-EEFD-6A78-6F423628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EC815AD-8AC1-2F0B-A3A9-9BA13721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807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57108E8-0747-A97C-91B3-43D3B637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44295D5-5777-3565-D615-D89B9D43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8BD509-7A15-FDE5-1A46-282811155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E42F3-6BD6-4120-9027-F01A596DD7C4}" type="datetimeFigureOut">
              <a:rPr lang="da-DK" smtClean="0"/>
              <a:t>21-08-2023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BCC61AD-26E3-1D74-4571-E4972DF3E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80F97F-FAEE-604A-8930-1828840FE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6821-B25D-46D7-80BB-57737D13EC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79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file/d/1OcJ2xSHOar132PTSa7HfKOJq-zqmC2Vq/view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ds.dk/artikel/det-gode-ledermode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dds.dk/artikel/arets-gang-i-bestyrelse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ds.dk/artikel/opgaver-i-en-bestyrelse" TargetMode="External"/><Relationship Id="rId5" Type="http://schemas.openxmlformats.org/officeDocument/2006/relationships/hyperlink" Target="https://dds.dk/artikel/fordeling-af-poster-i-gruppen" TargetMode="External"/><Relationship Id="rId4" Type="http://schemas.openxmlformats.org/officeDocument/2006/relationships/hyperlink" Target="https://dds.dk/artikel/den-rode-trad-sammenhaeng-i-afdelingerne" TargetMode="External"/><Relationship Id="rId9" Type="http://schemas.openxmlformats.org/officeDocument/2006/relationships/hyperlink" Target="https://dds.dk/artikel/godt-samspil-mellem-bestyrelse-og-gruppeledels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92C9E75-861C-6307-6D17-10D1291BF990}"/>
              </a:ext>
            </a:extLst>
          </p:cNvPr>
          <p:cNvSpPr txBox="1"/>
          <p:nvPr/>
        </p:nvSpPr>
        <p:spPr>
          <a:xfrm>
            <a:off x="904240" y="3420130"/>
            <a:ext cx="105867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ammeratskab 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rbejde 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eddelelser 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nspiration 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affe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87B227A-47F3-8C17-AC7D-8E63D633171B}"/>
              </a:ext>
            </a:extLst>
          </p:cNvPr>
          <p:cNvSpPr txBox="1"/>
          <p:nvPr/>
        </p:nvSpPr>
        <p:spPr>
          <a:xfrm>
            <a:off x="3461384" y="1644076"/>
            <a:ext cx="6540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Velkommen til KAMIK </a:t>
            </a:r>
          </a:p>
          <a:p>
            <a:r>
              <a:rPr lang="da-DK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 Fælles Senior Møde</a:t>
            </a:r>
          </a:p>
        </p:txBody>
      </p:sp>
      <p:pic>
        <p:nvPicPr>
          <p:cNvPr id="17" name="Billede 16" descr="logo">
            <a:extLst>
              <a:ext uri="{FF2B5EF4-FFF2-40B4-BE49-F238E27FC236}">
                <a16:creationId xmlns:a16="http://schemas.microsoft.com/office/drawing/2014/main" id="{38440B06-DAFA-D86A-592C-E0BD726E0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399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263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042697" y="2590176"/>
            <a:ext cx="76306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Kage og kaffe pause </a:t>
            </a:r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da-DK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6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504138" y="2518187"/>
            <a:ext cx="53869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 leder kursus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2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504138" y="2518187"/>
            <a:ext cx="51010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Barske Natløb 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3215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2600310" y="872529"/>
            <a:ext cx="91459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Afholdte og </a:t>
            </a:r>
          </a:p>
          <a:p>
            <a:pPr algn="ctr"/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kommende arrangementer </a:t>
            </a: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5105756-F6F0-80E8-452F-3B118E373AF2}"/>
              </a:ext>
            </a:extLst>
          </p:cNvPr>
          <p:cNvSpPr txBox="1"/>
          <p:nvPr/>
        </p:nvSpPr>
        <p:spPr>
          <a:xfrm>
            <a:off x="2333888" y="2901441"/>
            <a:ext cx="61591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da-DK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Afholdte:</a:t>
            </a: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 20/4 Divisionsrådsmøde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12-14/5 Divisionsturnering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6119E2D-961D-1157-10B8-2BCCDFFC422A}"/>
              </a:ext>
            </a:extLst>
          </p:cNvPr>
          <p:cNvSpPr txBox="1"/>
          <p:nvPr/>
        </p:nvSpPr>
        <p:spPr>
          <a:xfrm>
            <a:off x="6197600" y="2901441"/>
            <a:ext cx="613804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Kommende: </a:t>
            </a: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1-3/9 Leder/Klan hygge</a:t>
            </a: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23-24/9 Arbejdsdage på Skovdam</a:t>
            </a: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30/9 Ny leder kursus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10/10 Gruppelederforum 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11/10 Post instruks Barske </a:t>
            </a:r>
            <a:endParaRPr lang="da-D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24/10 Forkorpsrådsmøde 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29/10 Mikro/Mini dag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-5/11 Barske Natløb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1210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504138" y="2518187"/>
            <a:ext cx="68980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Uddannelsesmarked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A998C9AD-9483-FFE1-75E8-898E1430CCC8}"/>
              </a:ext>
            </a:extLst>
          </p:cNvPr>
          <p:cNvSpPr txBox="1"/>
          <p:nvPr/>
        </p:nvSpPr>
        <p:spPr>
          <a:xfrm>
            <a:off x="3291840" y="3810784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hlinkClick r:id="rId4"/>
              </a:rPr>
              <a:t>https://drive.google.com/file/d/1OcJ2xSHOar132PTSa7HfKOJq-zqmC2Vq/view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0250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4226123" y="478542"/>
            <a:ext cx="52554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Kilder rød tråd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DC4E197F-51B6-6F87-5E44-6E12952823D3}"/>
              </a:ext>
            </a:extLst>
          </p:cNvPr>
          <p:cNvSpPr txBox="1"/>
          <p:nvPr/>
        </p:nvSpPr>
        <p:spPr>
          <a:xfrm>
            <a:off x="4114005" y="1823310"/>
            <a:ext cx="61380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4"/>
              </a:rPr>
              <a:t>Sammenhæng i afdelingerne</a:t>
            </a:r>
            <a:endParaRPr lang="da-DK" sz="2400" dirty="0"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5"/>
              </a:rPr>
              <a:t>Fordeling af poster i grupperne </a:t>
            </a:r>
            <a:endParaRPr lang="da-D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6"/>
              </a:rPr>
              <a:t>Opgaver i en bestyrelse</a:t>
            </a:r>
            <a:endParaRPr lang="da-DK" sz="2400" dirty="0"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  <a:hlinkClick r:id="rId7"/>
            </a:endParaRP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 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7"/>
              </a:rPr>
              <a:t>Årets gang i bestyrelsen</a:t>
            </a:r>
            <a:endParaRPr lang="da-DK" sz="2400" dirty="0"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8"/>
              </a:rPr>
              <a:t>Det gode ledermøde</a:t>
            </a:r>
            <a:endParaRPr lang="da-D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9"/>
              </a:rPr>
              <a:t>Samspil mellem bestyrelse og gruppeledelse</a:t>
            </a:r>
            <a:endParaRPr lang="da-DK" sz="2400" dirty="0"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350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87B227A-47F3-8C17-AC7D-8E63D633171B}"/>
              </a:ext>
            </a:extLst>
          </p:cNvPr>
          <p:cNvSpPr txBox="1"/>
          <p:nvPr/>
        </p:nvSpPr>
        <p:spPr>
          <a:xfrm>
            <a:off x="3279777" y="671214"/>
            <a:ext cx="3227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Dagsorden:</a:t>
            </a:r>
          </a:p>
        </p:txBody>
      </p:sp>
      <p:pic>
        <p:nvPicPr>
          <p:cNvPr id="17" name="Billede 16" descr="logo">
            <a:extLst>
              <a:ext uri="{FF2B5EF4-FFF2-40B4-BE49-F238E27FC236}">
                <a16:creationId xmlns:a16="http://schemas.microsoft.com/office/drawing/2014/main" id="{38440B06-DAFA-D86A-592C-E0BD726E0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399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FBDC6AAE-3A29-25B1-8D14-1402164BB6D6}"/>
              </a:ext>
            </a:extLst>
          </p:cNvPr>
          <p:cNvSpPr txBox="1"/>
          <p:nvPr/>
        </p:nvSpPr>
        <p:spPr>
          <a:xfrm>
            <a:off x="3279777" y="1664970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Præsentations rund</a:t>
            </a:r>
            <a:r>
              <a:rPr lang="da-DK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e</a:t>
            </a:r>
          </a:p>
          <a:p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Løb inspireret af elementer i Rød tråd </a:t>
            </a:r>
          </a:p>
          <a:p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Oplæg om rød tråd </a:t>
            </a:r>
          </a:p>
          <a:p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Pause 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Ny leder kursus</a:t>
            </a: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Barske Natløb 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Afholdte og kommende arrangementer</a:t>
            </a:r>
          </a:p>
          <a:p>
            <a:pPr marL="285750" indent="-285750">
              <a:buFont typeface="Wingdings" panose="05000000000000000000" pitchFamily="2" charset="2"/>
              <a:buChar char="«"/>
            </a:pPr>
            <a:r>
              <a:rPr lang="da-DK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Uddannelsesmarked </a:t>
            </a:r>
          </a:p>
          <a:p>
            <a:endParaRPr lang="da-DK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7313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446717" y="1720087"/>
            <a:ext cx="7067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Præsentationsrunde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CB3F05A0-CD23-D095-1B0B-DCE2F547B442}"/>
              </a:ext>
            </a:extLst>
          </p:cNvPr>
          <p:cNvSpPr txBox="1"/>
          <p:nvPr/>
        </p:nvSpPr>
        <p:spPr>
          <a:xfrm>
            <a:off x="4234651" y="2757656"/>
            <a:ext cx="52425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Dit navn</a:t>
            </a:r>
            <a:b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Hvilken gruppe er du fra? </a:t>
            </a:r>
          </a:p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Hvad er din rolle i gruppen? 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1325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446717" y="1720087"/>
            <a:ext cx="70834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Løb ud fra Rød Tråd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CB3F05A0-CD23-D095-1B0B-DCE2F547B442}"/>
              </a:ext>
            </a:extLst>
          </p:cNvPr>
          <p:cNvSpPr txBox="1"/>
          <p:nvPr/>
        </p:nvSpPr>
        <p:spPr>
          <a:xfrm>
            <a:off x="4234650" y="2757656"/>
            <a:ext cx="59558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32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Find sammen to og to </a:t>
            </a:r>
            <a:b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Grib et ark</a:t>
            </a:r>
          </a:p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Der er 24 poster, tag jer god tid 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8788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2735866" y="1720087"/>
            <a:ext cx="86746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Elementer i den røde tråd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CB3F05A0-CD23-D095-1B0B-DCE2F547B442}"/>
              </a:ext>
            </a:extLst>
          </p:cNvPr>
          <p:cNvSpPr txBox="1"/>
          <p:nvPr/>
        </p:nvSpPr>
        <p:spPr>
          <a:xfrm>
            <a:off x="4234651" y="2757656"/>
            <a:ext cx="56278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32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Spejdermetoden og spejderlov </a:t>
            </a:r>
            <a:b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Uniform og påklædning</a:t>
            </a:r>
          </a:p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Fra gren til gren</a:t>
            </a:r>
          </a:p>
          <a:p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16277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3589652" y="1720087"/>
            <a:ext cx="65325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Oplæg om rød tråd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CB3F05A0-CD23-D095-1B0B-DCE2F547B442}"/>
              </a:ext>
            </a:extLst>
          </p:cNvPr>
          <p:cNvSpPr txBox="1"/>
          <p:nvPr/>
        </p:nvSpPr>
        <p:spPr>
          <a:xfrm>
            <a:off x="4234651" y="2757656"/>
            <a:ext cx="56278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32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Spejdermetoden og spejderlov </a:t>
            </a:r>
            <a:b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Uniform og påklædning</a:t>
            </a:r>
          </a:p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Fra gren til gren</a:t>
            </a:r>
          </a:p>
          <a:p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3934777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2735866" y="1720087"/>
            <a:ext cx="86746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Elementer i den røde tråd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CB3F05A0-CD23-D095-1B0B-DCE2F547B442}"/>
              </a:ext>
            </a:extLst>
          </p:cNvPr>
          <p:cNvSpPr txBox="1"/>
          <p:nvPr/>
        </p:nvSpPr>
        <p:spPr>
          <a:xfrm>
            <a:off x="4234651" y="2757656"/>
            <a:ext cx="56278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32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Spejdermetoden og spejderlov </a:t>
            </a:r>
            <a:b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Uniform og påklædning</a:t>
            </a:r>
          </a:p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Fra gren til gren</a:t>
            </a:r>
          </a:p>
          <a:p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311600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2687106" y="911374"/>
            <a:ext cx="87449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Vigtige elementer når der </a:t>
            </a:r>
          </a:p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arbejdes med Rød tråd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CB3F05A0-CD23-D095-1B0B-DCE2F547B442}"/>
              </a:ext>
            </a:extLst>
          </p:cNvPr>
          <p:cNvSpPr txBox="1"/>
          <p:nvPr/>
        </p:nvSpPr>
        <p:spPr>
          <a:xfrm>
            <a:off x="3919341" y="3108960"/>
            <a:ext cx="562783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</a:t>
            </a:r>
            <a:r>
              <a:rPr lang="da-DK" sz="32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Spejdermetoden og spejderlov </a:t>
            </a:r>
            <a:b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Traditioner </a:t>
            </a:r>
          </a:p>
          <a:p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Genkendelighed og rutiner </a:t>
            </a:r>
          </a:p>
          <a:p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175090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F873AFE-BF9E-A412-8A93-897258CC7EC1}"/>
              </a:ext>
            </a:extLst>
          </p:cNvPr>
          <p:cNvSpPr/>
          <p:nvPr/>
        </p:nvSpPr>
        <p:spPr>
          <a:xfrm>
            <a:off x="1283172" y="22987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alvramme 7">
            <a:extLst>
              <a:ext uri="{FF2B5EF4-FFF2-40B4-BE49-F238E27FC236}">
                <a16:creationId xmlns:a16="http://schemas.microsoft.com/office/drawing/2014/main" id="{28FFB14E-20B5-6B31-3C9D-4D51963FBB9F}"/>
              </a:ext>
            </a:extLst>
          </p:cNvPr>
          <p:cNvSpPr/>
          <p:nvPr/>
        </p:nvSpPr>
        <p:spPr>
          <a:xfrm rot="10800000" flipH="1">
            <a:off x="289559" y="1249680"/>
            <a:ext cx="553721" cy="53873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8BA9D83-4ECA-D450-7774-0221F4DA6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" y="220980"/>
            <a:ext cx="1987227" cy="2887980"/>
          </a:xfrm>
          <a:prstGeom prst="rect">
            <a:avLst/>
          </a:prstGeom>
        </p:spPr>
      </p:pic>
      <p:sp>
        <p:nvSpPr>
          <p:cNvPr id="9" name="Halvramme 8">
            <a:extLst>
              <a:ext uri="{FF2B5EF4-FFF2-40B4-BE49-F238E27FC236}">
                <a16:creationId xmlns:a16="http://schemas.microsoft.com/office/drawing/2014/main" id="{D5B7BBB1-CB20-65A6-7AB5-0861D278E9C9}"/>
              </a:ext>
            </a:extLst>
          </p:cNvPr>
          <p:cNvSpPr/>
          <p:nvPr/>
        </p:nvSpPr>
        <p:spPr>
          <a:xfrm rot="10800000">
            <a:off x="11435077" y="220980"/>
            <a:ext cx="553721" cy="6416040"/>
          </a:xfrm>
          <a:prstGeom prst="halfFrame">
            <a:avLst/>
          </a:prstGeom>
          <a:solidFill>
            <a:srgbClr val="0400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6F0B244-D280-A386-02E0-ED5DE55BB29F}"/>
              </a:ext>
            </a:extLst>
          </p:cNvPr>
          <p:cNvSpPr/>
          <p:nvPr/>
        </p:nvSpPr>
        <p:spPr>
          <a:xfrm>
            <a:off x="843281" y="6451600"/>
            <a:ext cx="10708639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3ACA96A-2F40-199C-152D-7F39B3BA4EB6}"/>
              </a:ext>
            </a:extLst>
          </p:cNvPr>
          <p:cNvSpPr/>
          <p:nvPr/>
        </p:nvSpPr>
        <p:spPr>
          <a:xfrm rot="5400000">
            <a:off x="9093197" y="3116581"/>
            <a:ext cx="5605781" cy="185420"/>
          </a:xfrm>
          <a:prstGeom prst="rect">
            <a:avLst/>
          </a:prstGeom>
          <a:solidFill>
            <a:srgbClr val="04005E"/>
          </a:solidFill>
          <a:ln>
            <a:solidFill>
              <a:srgbClr val="040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98A7E20-1B9C-FE72-9314-F13111923BAC}"/>
              </a:ext>
            </a:extLst>
          </p:cNvPr>
          <p:cNvSpPr txBox="1"/>
          <p:nvPr/>
        </p:nvSpPr>
        <p:spPr>
          <a:xfrm>
            <a:off x="2366810" y="476399"/>
            <a:ext cx="950984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Gruppeleder vs. </a:t>
            </a:r>
          </a:p>
          <a:p>
            <a:r>
              <a:rPr lang="da-DK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Bestyrelsesformand opgaver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166036F-3310-7C17-70EA-B5DA361A8BDE}"/>
              </a:ext>
            </a:extLst>
          </p:cNvPr>
          <p:cNvSpPr txBox="1"/>
          <p:nvPr/>
        </p:nvSpPr>
        <p:spPr>
          <a:xfrm>
            <a:off x="4313022" y="2943076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lede 5" descr="logo">
            <a:extLst>
              <a:ext uri="{FF2B5EF4-FFF2-40B4-BE49-F238E27FC236}">
                <a16:creationId xmlns:a16="http://schemas.microsoft.com/office/drawing/2014/main" id="{D66B59A2-2CFC-3EF8-6601-B8560705E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548" y="5594669"/>
            <a:ext cx="1842770" cy="83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38195190-9B67-639D-B293-96F5294F4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281" y="3251399"/>
            <a:ext cx="5855001" cy="2343270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2F25500-6DB0-48CA-D7D9-00F9FDC1C5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897" y="2473007"/>
            <a:ext cx="5264421" cy="387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0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274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Ditte Kaehne Kristensen</dc:creator>
  <cp:lastModifiedBy>Ditte Kaehne Kristensen</cp:lastModifiedBy>
  <cp:revision>1</cp:revision>
  <dcterms:created xsi:type="dcterms:W3CDTF">2023-08-21T13:51:51Z</dcterms:created>
  <dcterms:modified xsi:type="dcterms:W3CDTF">2023-08-21T15:37:12Z</dcterms:modified>
</cp:coreProperties>
</file>